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78" r:id="rId3"/>
    <p:sldId id="275" r:id="rId4"/>
    <p:sldId id="276" r:id="rId5"/>
    <p:sldId id="280" r:id="rId6"/>
    <p:sldId id="277" r:id="rId7"/>
    <p:sldId id="281" r:id="rId8"/>
    <p:sldId id="27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6DAD"/>
    <a:srgbClr val="0D78C9"/>
    <a:srgbClr val="024C84"/>
    <a:srgbClr val="993200"/>
    <a:srgbClr val="4D4E44"/>
    <a:srgbClr val="176338"/>
    <a:srgbClr val="0F5D3F"/>
    <a:srgbClr val="ABC8D1"/>
    <a:srgbClr val="1B3049"/>
    <a:srgbClr val="5D3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2" autoAdjust="0"/>
    <p:restoredTop sz="94660"/>
  </p:normalViewPr>
  <p:slideViewPr>
    <p:cSldViewPr>
      <p:cViewPr varScale="1">
        <p:scale>
          <a:sx n="163" d="100"/>
          <a:sy n="163" d="100"/>
        </p:scale>
        <p:origin x="149" y="149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35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3C83-2184-4286-ABE1-941A40B40C8F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3001-E0F2-47E5-A338-816CC267A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241F-7ED4-45AC-844C-15DB0D5F9CCD}" type="datetimeFigureOut">
              <a:rPr lang="en-US" smtClean="0"/>
              <a:pPr/>
              <a:t>1/25/2018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3B8C3-A209-4A55-9261-22C2A02B3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2017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 dirty="0"/>
              <a:t>Click to add b</a:t>
            </a:r>
            <a:r>
              <a:rPr lang="en-US" sz="1805" dirty="0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 dirty="0"/>
              <a:t>Click to add headline</a:t>
            </a:r>
            <a:r>
              <a:rPr lang="en-US" sz="2005" b="1" dirty="0">
                <a:solidFill>
                  <a:prstClr val="black"/>
                </a:solidFill>
              </a:rPr>
              <a:t> providing value of feature</a:t>
            </a:r>
            <a:endParaRPr lang="en-US" dirty="0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 dirty="0"/>
              <a:t>Click to add </a:t>
            </a:r>
            <a:r>
              <a:rPr lang="en-US" sz="1604" dirty="0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 dirty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Section Header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‹#›</a:t>
            </a:fld>
            <a:endParaRPr lang="en-US" sz="1203" b="1" dirty="0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9" r:id="rId4"/>
    <p:sldLayoutId id="2147483663" r:id="rId5"/>
    <p:sldLayoutId id="2147483651" r:id="rId6"/>
    <p:sldLayoutId id="2147483652" r:id="rId7"/>
    <p:sldLayoutId id="2147483664" r:id="rId8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github.com/nakulkhadilkar/YFB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github.com/nakulkhadilkar/YFB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Membership Management Software with RFID based Login (Phase 1)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Nakul Khadilkar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Yellow Feathers Badminton Club (YFBC)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2" y="1219200"/>
            <a:ext cx="5181598" cy="5181600"/>
          </a:xfrm>
        </p:spPr>
        <p:txBody>
          <a:bodyPr/>
          <a:lstStyle/>
          <a:p>
            <a:r>
              <a:rPr lang="en-US" dirty="0"/>
              <a:t>Location : Bengaluru, India</a:t>
            </a:r>
          </a:p>
          <a:p>
            <a:r>
              <a:rPr lang="en-US" dirty="0"/>
              <a:t>Started small </a:t>
            </a:r>
          </a:p>
          <a:p>
            <a:pPr lvl="1"/>
            <a:r>
              <a:rPr lang="en-US" dirty="0"/>
              <a:t>4-8 people who played regularly outdoors</a:t>
            </a:r>
          </a:p>
          <a:p>
            <a:pPr lvl="1"/>
            <a:r>
              <a:rPr lang="en-US" dirty="0"/>
              <a:t>Mostly a social venture to get people together and enjoy the game while breaking sweat</a:t>
            </a:r>
          </a:p>
          <a:p>
            <a:r>
              <a:rPr lang="en-US" dirty="0"/>
              <a:t>Expanded operations in 2017 following interest from people</a:t>
            </a:r>
          </a:p>
          <a:p>
            <a:pPr lvl="1"/>
            <a:r>
              <a:rPr lang="en-US" dirty="0"/>
              <a:t>Built an indoor facility</a:t>
            </a:r>
          </a:p>
          <a:p>
            <a:pPr lvl="1"/>
            <a:r>
              <a:rPr lang="en-US" dirty="0"/>
              <a:t>Extended membership options</a:t>
            </a:r>
          </a:p>
          <a:p>
            <a:pPr lvl="1"/>
            <a:r>
              <a:rPr lang="en-US" dirty="0"/>
              <a:t>Started fee-based structure</a:t>
            </a:r>
          </a:p>
          <a:p>
            <a:pPr lvl="1"/>
            <a:r>
              <a:rPr lang="en-US" dirty="0"/>
              <a:t>Remote monitoring using a </a:t>
            </a:r>
            <a:r>
              <a:rPr lang="en-US" dirty="0" err="1"/>
              <a:t>WebCam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C6C0E3-8CBD-4813-A17C-2894E4424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429000"/>
            <a:ext cx="3174573" cy="2286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B41A69-6BAC-4012-B57A-B17BE677B5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773" y="1143000"/>
            <a:ext cx="3073827" cy="2284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B49204-23FF-453E-8852-8CF571642A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144075"/>
            <a:ext cx="3174572" cy="22838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4DFDD7-6E6A-4005-B131-72FE1663ED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773" y="3427925"/>
            <a:ext cx="3073827" cy="228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1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Requirements for the Membership management software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2" y="1371600"/>
            <a:ext cx="10769600" cy="48768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Challenges </a:t>
            </a:r>
          </a:p>
          <a:p>
            <a:pPr lvl="1"/>
            <a:r>
              <a:rPr lang="en-US" dirty="0"/>
              <a:t>Hassle to maintain paper records with increased members</a:t>
            </a:r>
          </a:p>
          <a:p>
            <a:pPr lvl="1"/>
            <a:r>
              <a:rPr lang="en-US" dirty="0"/>
              <a:t>Time-consuming to keep track of the payments made and alert members for dues</a:t>
            </a:r>
          </a:p>
          <a:p>
            <a:pPr lvl="1"/>
            <a:r>
              <a:rPr lang="en-US" dirty="0"/>
              <a:t>Tough to communicate to members unless we had their personal information on paper</a:t>
            </a:r>
          </a:p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Low cost</a:t>
            </a:r>
          </a:p>
          <a:p>
            <a:pPr lvl="1"/>
            <a:r>
              <a:rPr lang="en-US" dirty="0"/>
              <a:t>Ability to integrate with external hardware (RFID, door lock, webcam,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Minimal dependence on an internet connection</a:t>
            </a:r>
          </a:p>
          <a:p>
            <a:pPr lvl="1"/>
            <a:r>
              <a:rPr lang="en-US" dirty="0"/>
              <a:t>Simple, yet intuitive</a:t>
            </a:r>
          </a:p>
          <a:p>
            <a:pPr lvl="1"/>
            <a:r>
              <a:rPr lang="en-US" dirty="0"/>
              <a:t>Easily accessible database 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395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2" y="1219200"/>
            <a:ext cx="5791198" cy="5334000"/>
          </a:xfrm>
        </p:spPr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Raspberry pi 3</a:t>
            </a:r>
          </a:p>
          <a:p>
            <a:pPr lvl="1"/>
            <a:r>
              <a:rPr lang="en-US" dirty="0"/>
              <a:t>MFRC522 RFID card reader</a:t>
            </a:r>
          </a:p>
          <a:p>
            <a:pPr lvl="2"/>
            <a:r>
              <a:rPr lang="en-US" dirty="0"/>
              <a:t>Fobs/cards for members</a:t>
            </a:r>
          </a:p>
          <a:p>
            <a:pPr lvl="1"/>
            <a:r>
              <a:rPr lang="en-US" dirty="0"/>
              <a:t>Integrated door lock (TODO)</a:t>
            </a:r>
          </a:p>
          <a:p>
            <a:pPr lvl="1"/>
            <a:r>
              <a:rPr lang="en-US" dirty="0" err="1"/>
              <a:t>WebCam</a:t>
            </a:r>
            <a:r>
              <a:rPr lang="en-US" dirty="0"/>
              <a:t> access (someday)</a:t>
            </a:r>
          </a:p>
          <a:p>
            <a:r>
              <a:rPr lang="en-US" dirty="0"/>
              <a:t>Software</a:t>
            </a:r>
          </a:p>
          <a:p>
            <a:pPr lvl="1"/>
            <a:r>
              <a:rPr lang="en-US" dirty="0"/>
              <a:t>Language : Python</a:t>
            </a:r>
          </a:p>
          <a:p>
            <a:pPr lvl="1"/>
            <a:r>
              <a:rPr lang="en-US" dirty="0"/>
              <a:t>Libraries </a:t>
            </a:r>
          </a:p>
          <a:p>
            <a:pPr lvl="2"/>
            <a:r>
              <a:rPr lang="en-US" dirty="0" err="1"/>
              <a:t>Tkinter</a:t>
            </a:r>
            <a:endParaRPr lang="en-US" dirty="0"/>
          </a:p>
          <a:p>
            <a:pPr lvl="2"/>
            <a:r>
              <a:rPr lang="en-US" dirty="0"/>
              <a:t>Other open source libraries for the MFRC522 RFID module</a:t>
            </a:r>
          </a:p>
          <a:p>
            <a:r>
              <a:rPr lang="en-US" dirty="0"/>
              <a:t>GitHub repository</a:t>
            </a:r>
          </a:p>
          <a:p>
            <a:pPr lvl="1"/>
            <a:r>
              <a:rPr lang="en-US" dirty="0">
                <a:hlinkClick r:id="rId2"/>
              </a:rPr>
              <a:t>https://github.com/nakulkhadilkar/YFBC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EB4AC9-BBC6-464F-9BA5-53B0037F92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57201"/>
            <a:ext cx="63246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3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2" y="1219200"/>
            <a:ext cx="5791198" cy="5334000"/>
          </a:xfrm>
        </p:spPr>
        <p:txBody>
          <a:bodyPr/>
          <a:lstStyle/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Raspberry pi 3</a:t>
            </a:r>
          </a:p>
          <a:p>
            <a:pPr lvl="1"/>
            <a:r>
              <a:rPr lang="en-US" dirty="0"/>
              <a:t>MFRC522 RFID card reader</a:t>
            </a:r>
          </a:p>
          <a:p>
            <a:pPr lvl="2"/>
            <a:r>
              <a:rPr lang="en-US" dirty="0"/>
              <a:t>Fobs/cards for members</a:t>
            </a:r>
          </a:p>
          <a:p>
            <a:pPr lvl="1"/>
            <a:r>
              <a:rPr lang="en-US" dirty="0"/>
              <a:t>Integrated door lock (TODO)</a:t>
            </a:r>
          </a:p>
          <a:p>
            <a:pPr lvl="1"/>
            <a:r>
              <a:rPr lang="en-US" dirty="0" err="1"/>
              <a:t>WebCam</a:t>
            </a:r>
            <a:r>
              <a:rPr lang="en-US" dirty="0"/>
              <a:t> access (someday)</a:t>
            </a:r>
          </a:p>
          <a:p>
            <a:r>
              <a:rPr lang="en-US" dirty="0"/>
              <a:t>Software</a:t>
            </a:r>
          </a:p>
          <a:p>
            <a:pPr lvl="1"/>
            <a:r>
              <a:rPr lang="en-US" dirty="0"/>
              <a:t>Language : Python</a:t>
            </a:r>
          </a:p>
          <a:p>
            <a:pPr lvl="1"/>
            <a:r>
              <a:rPr lang="en-US" dirty="0"/>
              <a:t>Libraries </a:t>
            </a:r>
          </a:p>
          <a:p>
            <a:pPr lvl="2"/>
            <a:r>
              <a:rPr lang="en-US" dirty="0" err="1"/>
              <a:t>Tkinter</a:t>
            </a:r>
            <a:endParaRPr lang="en-US" dirty="0"/>
          </a:p>
          <a:p>
            <a:pPr lvl="2"/>
            <a:r>
              <a:rPr lang="en-US" dirty="0"/>
              <a:t>Other open source libraries for the MFRC522 </a:t>
            </a:r>
            <a:r>
              <a:rPr lang="en-US"/>
              <a:t>RFID reader module</a:t>
            </a:r>
            <a:endParaRPr lang="en-US" dirty="0"/>
          </a:p>
          <a:p>
            <a:r>
              <a:rPr lang="en-US" dirty="0"/>
              <a:t>GitHub repository</a:t>
            </a:r>
          </a:p>
          <a:p>
            <a:pPr lvl="1"/>
            <a:r>
              <a:rPr lang="en-US" dirty="0">
                <a:hlinkClick r:id="rId2"/>
              </a:rPr>
              <a:t>https://github.com/nakulkhadilkar/YFBC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07B7F-4BCD-4F83-B53B-3218A0F5D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1" y="838200"/>
            <a:ext cx="3200400" cy="396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CAFB9B-31C3-4958-A24F-3499E026F6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1869141"/>
            <a:ext cx="247530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13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2" y="1219200"/>
            <a:ext cx="10769600" cy="5029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software has the following functionality.</a:t>
            </a:r>
          </a:p>
          <a:p>
            <a:r>
              <a:rPr lang="en-US" dirty="0"/>
              <a:t>For members</a:t>
            </a:r>
          </a:p>
          <a:p>
            <a:pPr lvl="1"/>
            <a:r>
              <a:rPr lang="en-US" dirty="0"/>
              <a:t>Registration email with details stored</a:t>
            </a:r>
          </a:p>
          <a:p>
            <a:pPr lvl="1"/>
            <a:r>
              <a:rPr lang="en-US" dirty="0"/>
              <a:t>Payment status for monthly members</a:t>
            </a:r>
          </a:p>
          <a:p>
            <a:r>
              <a:rPr lang="en-US" dirty="0"/>
              <a:t>For Admin</a:t>
            </a:r>
          </a:p>
          <a:p>
            <a:pPr lvl="1"/>
            <a:r>
              <a:rPr lang="en-US" dirty="0"/>
              <a:t>Add/Edit/View member</a:t>
            </a:r>
          </a:p>
          <a:p>
            <a:pPr lvl="1"/>
            <a:r>
              <a:rPr lang="en-US" dirty="0"/>
              <a:t>Payment posting/status check</a:t>
            </a:r>
          </a:p>
          <a:p>
            <a:pPr lvl="1"/>
            <a:r>
              <a:rPr lang="en-US" dirty="0"/>
              <a:t>Upload the data files to cloud storage</a:t>
            </a:r>
          </a:p>
          <a:p>
            <a:pPr lvl="1"/>
            <a:endParaRPr lang="en-US" dirty="0"/>
          </a:p>
          <a:p>
            <a:r>
              <a:rPr lang="en-US" dirty="0"/>
              <a:t>Demo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11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2" y="1219200"/>
            <a:ext cx="10769600" cy="5029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software has the following functionality.</a:t>
            </a:r>
          </a:p>
          <a:p>
            <a:r>
              <a:rPr lang="en-US" dirty="0"/>
              <a:t>For members</a:t>
            </a:r>
          </a:p>
          <a:p>
            <a:pPr lvl="1"/>
            <a:r>
              <a:rPr lang="en-US" dirty="0"/>
              <a:t>Registration email with details stored</a:t>
            </a:r>
          </a:p>
          <a:p>
            <a:pPr lvl="1"/>
            <a:r>
              <a:rPr lang="en-US" dirty="0"/>
              <a:t>Payment status for monthly members</a:t>
            </a:r>
          </a:p>
          <a:p>
            <a:r>
              <a:rPr lang="en-US" dirty="0"/>
              <a:t>For Admin</a:t>
            </a:r>
          </a:p>
          <a:p>
            <a:pPr lvl="1"/>
            <a:r>
              <a:rPr lang="en-US" dirty="0"/>
              <a:t>Add/Edit/View member</a:t>
            </a:r>
          </a:p>
          <a:p>
            <a:pPr lvl="1"/>
            <a:r>
              <a:rPr lang="en-US" dirty="0"/>
              <a:t>Payment posting/status check</a:t>
            </a:r>
          </a:p>
          <a:p>
            <a:pPr lvl="1"/>
            <a:r>
              <a:rPr lang="en-US" dirty="0"/>
              <a:t>Upload the data files to cloud storage</a:t>
            </a:r>
          </a:p>
          <a:p>
            <a:pPr lvl="1"/>
            <a:endParaRPr lang="en-US" dirty="0"/>
          </a:p>
          <a:p>
            <a:r>
              <a:rPr lang="en-US" dirty="0"/>
              <a:t>Demo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47BA9C87-BA30-4C32-BF91-E50862BE492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78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350"/>
            <a:ext cx="121920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2" y="1219200"/>
            <a:ext cx="10769600" cy="50292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Integrate the login system with the door lock for access control</a:t>
            </a:r>
          </a:p>
          <a:p>
            <a:endParaRPr lang="en-US" dirty="0"/>
          </a:p>
          <a:p>
            <a:r>
              <a:rPr lang="en-US" dirty="0"/>
              <a:t>Provide the ability to create draws for tournaments within the software</a:t>
            </a:r>
          </a:p>
          <a:p>
            <a:endParaRPr lang="en-US" dirty="0"/>
          </a:p>
          <a:p>
            <a:r>
              <a:rPr lang="en-US" dirty="0"/>
              <a:t>Display slideshows of YFBC related photos when not in use</a:t>
            </a:r>
          </a:p>
          <a:p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259515"/>
      </p:ext>
    </p:extLst>
  </p:cSld>
  <p:clrMapOvr>
    <a:masterClrMapping/>
  </p:clrMapOvr>
</p:sld>
</file>

<file path=ppt/theme/theme1.xml><?xml version="1.0" encoding="utf-8"?>
<a:theme xmlns:a="http://schemas.openxmlformats.org/drawingml/2006/main" name="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W_Public.potx" id="{7B62C555-CD70-4EE5-8275-70287A7F6F1D}" vid="{C2E7C768-1CE4-4169-86EB-FCD54395305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134</TotalTime>
  <Words>368</Words>
  <Application>Microsoft Office PowerPoint</Application>
  <PresentationFormat>Widescreen</PresentationFormat>
  <Paragraphs>88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Courier New</vt:lpstr>
      <vt:lpstr>Wingdings</vt:lpstr>
      <vt:lpstr>MW_Public_widescreen</vt:lpstr>
      <vt:lpstr>Membership Management Software with RFID based Login (Phase 1)</vt:lpstr>
      <vt:lpstr>About Yellow Feathers Badminton Club (YFBC)</vt:lpstr>
      <vt:lpstr>Motivation and Requirements for the Membership management software</vt:lpstr>
      <vt:lpstr>Overview</vt:lpstr>
      <vt:lpstr>Overview</vt:lpstr>
      <vt:lpstr>Implementation Details</vt:lpstr>
      <vt:lpstr>Implementation Details</vt:lpstr>
      <vt:lpstr>Future Work</vt:lpstr>
    </vt:vector>
  </TitlesOfParts>
  <Company>MathWorks,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Membership Management Software with RFID based Login</dc:title>
  <dc:creator>Nakul Khadilkar</dc:creator>
  <cp:keywords>Version 17.0</cp:keywords>
  <cp:lastModifiedBy>Nakul Khadilkar</cp:lastModifiedBy>
  <cp:revision>14</cp:revision>
  <dcterms:created xsi:type="dcterms:W3CDTF">2018-01-22T20:35:47Z</dcterms:created>
  <dcterms:modified xsi:type="dcterms:W3CDTF">2018-01-25T16:13:31Z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441712758</vt:i4>
  </property>
  <property fmtid="{D5CDD505-2E9C-101B-9397-08002B2CF9AE}" pid="3" name="_NewReviewCycle">
    <vt:lpwstr/>
  </property>
  <property fmtid="{D5CDD505-2E9C-101B-9397-08002B2CF9AE}" pid="4" name="_EmailSubject">
    <vt:lpwstr>Quick PPT question</vt:lpwstr>
  </property>
  <property fmtid="{D5CDD505-2E9C-101B-9397-08002B2CF9AE}" pid="5" name="_AuthorEmail">
    <vt:lpwstr>Julie.Cornell@mathworks.com</vt:lpwstr>
  </property>
  <property fmtid="{D5CDD505-2E9C-101B-9397-08002B2CF9AE}" pid="6" name="_AuthorEmailDisplayName">
    <vt:lpwstr>Julie Cornell</vt:lpwstr>
  </property>
</Properties>
</file>